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2bd9e84d79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2bd9e84d79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bd9e84d79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2bd9e84d79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2bd9e84d79_0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2bd9e84d79_0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2bd9e84d79_0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2bd9e84d79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2bd9e84d79_0_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2bd9e84d79_0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eatherwidget.org/k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1004125" y="684539"/>
            <a:ext cx="71367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01 프로젝트 개요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990350" y="1474250"/>
            <a:ext cx="34707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1-1. 주제 및 목적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주제 : 캠핑 추천 사이트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목적 : 프로젝트</a:t>
            </a:r>
            <a:endParaRPr/>
          </a:p>
        </p:txBody>
      </p:sp>
      <p:sp>
        <p:nvSpPr>
          <p:cNvPr id="136" name="Google Shape;136;p13"/>
          <p:cNvSpPr txBox="1"/>
          <p:nvPr>
            <p:ph idx="1" type="subTitle"/>
          </p:nvPr>
        </p:nvSpPr>
        <p:spPr>
          <a:xfrm>
            <a:off x="1586650" y="2852025"/>
            <a:ext cx="6872100" cy="19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/>
              <a:t>01 프로젝트 개요                		02진행 프로세스			</a:t>
            </a:r>
            <a:r>
              <a:rPr lang="ko"/>
              <a:t> 1 - 1. 주제 및 목적 						2 - 1. 개발 일정			               1 - 2. 소스 코드 경로			 		2 - 2. 개발 환경 및  사용 기술	             	</a:t>
            </a:r>
            <a:r>
              <a:rPr lang="ko"/>
              <a:t>	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/>
              <a:t>03 프로젝트 개요                	04보완/개선 사항 및 소감</a:t>
            </a:r>
            <a:endParaRPr sz="21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/>
              <a:t>	</a:t>
            </a:r>
            <a:r>
              <a:rPr lang="ko"/>
              <a:t>3 - 1.  페이지 구성 						4  - 1. 보완 / 개선사항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									4 - 2. 제작 소감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1 - 2 . 소스코드 경로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974625"/>
            <a:ext cx="7038900" cy="4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소스 코드 경로 : https://github.com/KimDaH1/project.git</a:t>
            </a:r>
            <a:endParaRPr/>
          </a:p>
        </p:txBody>
      </p:sp>
      <p:sp>
        <p:nvSpPr>
          <p:cNvPr id="143" name="Google Shape;143;p14"/>
          <p:cNvSpPr txBox="1"/>
          <p:nvPr>
            <p:ph type="title"/>
          </p:nvPr>
        </p:nvSpPr>
        <p:spPr>
          <a:xfrm>
            <a:off x="1297500" y="2114700"/>
            <a:ext cx="70389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2 - 1 . 개발 일정 </a:t>
            </a:r>
            <a:r>
              <a:rPr lang="ko" sz="1800"/>
              <a:t>2023. 03. 27. ~ 2023. 04. 09. </a:t>
            </a:r>
            <a:endParaRPr sz="1800"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075" y="2780100"/>
            <a:ext cx="6943626" cy="22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4"/>
          <p:cNvSpPr txBox="1"/>
          <p:nvPr>
            <p:ph type="title"/>
          </p:nvPr>
        </p:nvSpPr>
        <p:spPr>
          <a:xfrm>
            <a:off x="1297500" y="1788563"/>
            <a:ext cx="70389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/>
              <a:t>02 진행 프로세스</a:t>
            </a:r>
            <a:endParaRPr sz="1600"/>
          </a:p>
        </p:txBody>
      </p:sp>
      <p:cxnSp>
        <p:nvCxnSpPr>
          <p:cNvPr id="146" name="Google Shape;146;p14"/>
          <p:cNvCxnSpPr/>
          <p:nvPr/>
        </p:nvCxnSpPr>
        <p:spPr>
          <a:xfrm>
            <a:off x="1219950" y="1541613"/>
            <a:ext cx="7194000" cy="1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</a:t>
            </a:r>
            <a:r>
              <a:rPr lang="ko"/>
              <a:t> - 2 . 개발 환경 및 기술</a:t>
            </a:r>
            <a:endParaRPr/>
          </a:p>
        </p:txBody>
      </p:sp>
      <p:pic>
        <p:nvPicPr>
          <p:cNvPr id="152" name="Google Shape;15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409450"/>
            <a:ext cx="4667350" cy="347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297500" y="5875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3 - 1. 페이지 구성</a:t>
            </a:r>
            <a:endParaRPr/>
          </a:p>
        </p:txBody>
      </p:sp>
      <p:sp>
        <p:nvSpPr>
          <p:cNvPr id="158" name="Google Shape;158;p16"/>
          <p:cNvSpPr txBox="1"/>
          <p:nvPr>
            <p:ph type="title"/>
          </p:nvPr>
        </p:nvSpPr>
        <p:spPr>
          <a:xfrm>
            <a:off x="1297500" y="194313"/>
            <a:ext cx="70389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/>
              <a:t>03 프로젝트 개요</a:t>
            </a:r>
            <a:endParaRPr sz="1600"/>
          </a:p>
        </p:txBody>
      </p:sp>
      <p:pic>
        <p:nvPicPr>
          <p:cNvPr id="159" name="Google Shape;15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500" y="1680400"/>
            <a:ext cx="2595651" cy="333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9288" y="1680400"/>
            <a:ext cx="2780074" cy="333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9500" y="1680400"/>
            <a:ext cx="2780051" cy="333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4075" y="334025"/>
            <a:ext cx="4050676" cy="212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050" y="334025"/>
            <a:ext cx="3629051" cy="212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74075" y="2608425"/>
            <a:ext cx="4050675" cy="238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4050" y="2608425"/>
            <a:ext cx="3629050" cy="238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>
            <p:ph type="title"/>
          </p:nvPr>
        </p:nvSpPr>
        <p:spPr>
          <a:xfrm>
            <a:off x="1297500" y="947125"/>
            <a:ext cx="3195600" cy="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보안/개선 사항</a:t>
            </a:r>
            <a:endParaRPr/>
          </a:p>
        </p:txBody>
      </p:sp>
      <p:sp>
        <p:nvSpPr>
          <p:cNvPr id="175" name="Google Shape;175;p18"/>
          <p:cNvSpPr txBox="1"/>
          <p:nvPr>
            <p:ph idx="1" type="body"/>
          </p:nvPr>
        </p:nvSpPr>
        <p:spPr>
          <a:xfrm>
            <a:off x="4920825" y="1559525"/>
            <a:ext cx="3195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css.. 작은 박스칸 하나도 내 마음대로 위치를 조정한다는게 쉽지가 않았다 . 박스 하나 위치를 조정하면 그다음 박스가 자기 자리는 원래 그쪽이었다는듯 지 마음대로 자리를 잡는다.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생각보다 구글링이 진짜 엄청난 큰 도움이 되었다.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솔직히 잘 만든 작품이라고는 생각 하지 않는다.  그치만 코딩에대해 아무것도 할 수 없었던 내가 이정도라도  만들어 냈다는거에 내 자신에게  조금이나마 칭찬을 한다. (이게 프론트?? 그럼 빽은??? ^_^ ..)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 txBox="1"/>
          <p:nvPr>
            <p:ph type="title"/>
          </p:nvPr>
        </p:nvSpPr>
        <p:spPr>
          <a:xfrm>
            <a:off x="1297500" y="405113"/>
            <a:ext cx="70389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>
                <a:latin typeface="Lato"/>
                <a:ea typeface="Lato"/>
                <a:cs typeface="Lato"/>
                <a:sym typeface="Lato"/>
              </a:rPr>
              <a:t>04보완/개선 사항 및 소감</a:t>
            </a:r>
            <a:endParaRPr sz="1600"/>
          </a:p>
        </p:txBody>
      </p:sp>
      <p:sp>
        <p:nvSpPr>
          <p:cNvPr id="177" name="Google Shape;177;p18"/>
          <p:cNvSpPr txBox="1"/>
          <p:nvPr>
            <p:ph type="title"/>
          </p:nvPr>
        </p:nvSpPr>
        <p:spPr>
          <a:xfrm>
            <a:off x="4920825" y="947125"/>
            <a:ext cx="3195600" cy="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소감</a:t>
            </a:r>
            <a:endParaRPr/>
          </a:p>
        </p:txBody>
      </p:sp>
      <p:sp>
        <p:nvSpPr>
          <p:cNvPr id="178" name="Google Shape;178;p18"/>
          <p:cNvSpPr txBox="1"/>
          <p:nvPr>
            <p:ph idx="1" type="body"/>
          </p:nvPr>
        </p:nvSpPr>
        <p:spPr>
          <a:xfrm>
            <a:off x="922850" y="1559525"/>
            <a:ext cx="3195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메인 페이지 검색 버튼이보안/개선 사항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 있으나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인풋으로 만든 기능으로 검색 할 수 없음.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처음 적용한 날씨 위젯이 몇일 지나니 작동이 안되어 </a:t>
            </a:r>
            <a:br>
              <a:rPr lang="ko"/>
            </a:br>
            <a:r>
              <a:rPr lang="ko" u="sng">
                <a:solidFill>
                  <a:schemeClr val="hlink"/>
                </a:solidFill>
                <a:hlinkClick r:id="rId3"/>
              </a:rPr>
              <a:t>https://weatherwidget.org/ko/</a:t>
            </a:r>
            <a:r>
              <a:rPr lang="ko"/>
              <a:t> </a:t>
            </a:r>
            <a:br>
              <a:rPr lang="ko"/>
            </a:br>
            <a:r>
              <a:rPr lang="ko"/>
              <a:t>에서 새로운 날씨 위젯 으로 변경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서브 사이트 상단 자동으로 넘어가는 날씨정보 추가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